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9" r:id="rId2"/>
    <p:sldId id="328" r:id="rId3"/>
    <p:sldId id="324" r:id="rId4"/>
    <p:sldId id="326" r:id="rId5"/>
    <p:sldId id="305" r:id="rId6"/>
  </p:sldIdLst>
  <p:sldSz cx="9144000" cy="6858000" type="screen4x3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B9415"/>
    <a:srgbClr val="FFFFFF"/>
    <a:srgbClr val="FFCC00"/>
    <a:srgbClr val="E88F46"/>
    <a:srgbClr val="93B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71" autoAdjust="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1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0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5" y="3"/>
            <a:ext cx="3078427" cy="511730"/>
          </a:xfrm>
          <a:prstGeom prst="rect">
            <a:avLst/>
          </a:prstGeom>
        </p:spPr>
        <p:txBody>
          <a:bodyPr vert="horz" lIns="94772" tIns="47387" rIns="94772" bIns="473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384C6-B0ED-4A1B-853F-B584F1147D71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2" tIns="47387" rIns="94772" bIns="47387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4772" tIns="47387" rIns="94772" bIns="47387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8427" cy="511730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1730"/>
          </a:xfrm>
          <a:prstGeom prst="rect">
            <a:avLst/>
          </a:prstGeom>
        </p:spPr>
        <p:txBody>
          <a:bodyPr vert="horz" lIns="94772" tIns="47387" rIns="94772" bIns="473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524B8A-E910-4875-8FAF-5E75168410A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855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24B8A-E910-4875-8FAF-5E75168410A0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17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24B8A-E910-4875-8FAF-5E75168410A0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90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1B4B37-D026-484E-8BCB-28C9668B8D95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1979E5-12E7-4818-A03D-5E783F747D1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95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F018-BEC2-4349-8B0F-B50B6D3DEBFD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BE3A-4885-4AA4-821A-49E6F1304E4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1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75D7-BDE7-4DF0-A48A-E7D8B43C7963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24C0-E11D-48F7-B317-0B6EF239744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31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775F55"/>
                </a:solidFill>
              </a:rPr>
              <a:t>Testo titolo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09600" y="1589566"/>
            <a:ext cx="3886200" cy="52684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900"/>
              <a:t>Corpo livello uno</a:t>
            </a:r>
          </a:p>
          <a:p>
            <a:pPr lvl="1">
              <a:defRPr sz="1800"/>
            </a:pPr>
            <a:r>
              <a:rPr sz="2900"/>
              <a:t>Corpo livello due</a:t>
            </a:r>
          </a:p>
          <a:p>
            <a:pPr lvl="2">
              <a:defRPr sz="1800"/>
            </a:pPr>
            <a:r>
              <a:rPr sz="2900"/>
              <a:t>Corpo livello tre</a:t>
            </a:r>
          </a:p>
          <a:p>
            <a:pPr lvl="3">
              <a:defRPr sz="1800"/>
            </a:pPr>
            <a:r>
              <a:rPr sz="2900"/>
              <a:t>Corpo livello quattro</a:t>
            </a:r>
          </a:p>
          <a:p>
            <a:pPr lvl="4">
              <a:defRPr sz="1800"/>
            </a:pPr>
            <a:r>
              <a:rPr sz="2900"/>
              <a:t>Corpo livello cinque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0692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07D7-923A-43AC-8E90-F24872D03ABF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498C-2F5A-4877-BD29-449A7878B1F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359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558E-77AF-4B5D-8276-38B2F0F39350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B1E71-485D-4755-8E60-FD8553B4031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13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0433F1-667E-4A9B-BF28-6DFB5BF02B8D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B5F9B8-9681-4771-93DB-2D45A1AC9B7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1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108D94-1C46-4C16-A28D-4CE523132C4D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C8820D-89D1-4F8E-B267-8E778C60F08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9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A57C-9BE1-4A3F-B8EF-A06DF6EE1508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0C6-2237-471D-AE59-619EF09B013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3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478B-6EC7-4056-9484-5C01E1D486D1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24640A-02B7-40F7-9036-9C6A002AC01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01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E3FE-D565-4780-98FE-6EC85776B8F3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9684-E053-4C42-99B3-55DB5A5FF46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60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310CA8-9973-4E6E-9DAA-403411A3C42E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4A3D478-2BB0-42B6-968D-F9F15027BF4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00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550402-7694-4F70-8856-91638D40F38B}" type="datetimeFigureOut">
              <a:rPr lang="it-IT"/>
              <a:pPr>
                <a:defRPr/>
              </a:pPr>
              <a:t>15/04/2020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17FA3-E10E-402F-93BB-27A31883DE4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12774" y="44624"/>
            <a:ext cx="8279706" cy="11745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34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6237312"/>
            <a:ext cx="2843808" cy="620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843808" y="6237312"/>
            <a:ext cx="629718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612774" y="2120657"/>
            <a:ext cx="7928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R4 Series 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 way Solenoid Valve with medium separation for Coffee application</a:t>
            </a:r>
          </a:p>
          <a:p>
            <a:pPr algn="ctr"/>
            <a:r>
              <a:rPr lang="it-IT" sz="3200" b="1" i="1" dirty="0"/>
              <a:t/>
            </a:r>
            <a:br>
              <a:rPr lang="it-IT" sz="3200" b="1" i="1" dirty="0"/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62990"/>
            <a:ext cx="216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www.rpesrl.it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03" y="1261033"/>
            <a:ext cx="1472471" cy="720080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100000" l="7021" r="51915">
                        <a14:foregroundMark x1="7979" y1="1000" x2="7979" y2="1000"/>
                        <a14:foregroundMark x1="9681" y1="77500" x2="9681" y2="77500"/>
                        <a14:foregroundMark x1="8830" y1="99500" x2="8830" y2="99500"/>
                        <a14:foregroundMark x1="21383" y1="96500" x2="21809" y2="94500"/>
                        <a14:foregroundMark x1="19043" y1="87500" x2="19043" y2="87500"/>
                        <a14:foregroundMark x1="37021" y1="24500" x2="37021" y2="24500"/>
                        <a14:foregroundMark x1="43936" y1="38500" x2="43936" y2="38500"/>
                        <a14:foregroundMark x1="45638" y1="39000" x2="45638" y2="39000"/>
                        <a14:foregroundMark x1="48617" y1="46000" x2="49255" y2="46000"/>
                        <a14:foregroundMark x1="51277" y1="50000" x2="51277" y2="50000"/>
                        <a14:foregroundMark x1="12340" y1="30500" x2="12766" y2="30000"/>
                        <a14:foregroundMark x1="7021" y1="6000" x2="7021" y2="6000"/>
                        <a14:foregroundMark x1="21383" y1="17500" x2="21809" y2="17500"/>
                        <a14:foregroundMark x1="21809" y1="17500" x2="21809" y2="17500"/>
                        <a14:foregroundMark x1="21489" y1="18500" x2="21489" y2="18500"/>
                        <a14:foregroundMark x1="19255" y1="19000" x2="19255" y2="19000"/>
                        <a14:foregroundMark x1="19255" y1="19000" x2="19255" y2="19000"/>
                        <a14:foregroundMark x1="19255" y1="18500" x2="19255" y2="18500"/>
                        <a14:foregroundMark x1="19894" y1="13000" x2="19894" y2="13000"/>
                        <a14:foregroundMark x1="21383" y1="4000" x2="21383" y2="4000"/>
                        <a14:foregroundMark x1="11809" y1="14500" x2="12340" y2="14000"/>
                        <a14:foregroundMark x1="12340" y1="14000" x2="12340" y2="14000"/>
                        <a14:foregroundMark x1="10745" y1="53000" x2="11170" y2="52000"/>
                        <a14:foregroundMark x1="8723" y1="36000" x2="8723" y2="36000"/>
                        <a14:foregroundMark x1="9043" y1="35500" x2="9043" y2="35500"/>
                        <a14:foregroundMark x1="12660" y1="72000" x2="12660" y2="72000"/>
                        <a14:foregroundMark x1="12872" y1="72000" x2="12872" y2="72000"/>
                        <a14:foregroundMark x1="14681" y1="81500" x2="15426" y2="81500"/>
                        <a14:foregroundMark x1="17447" y1="81500" x2="17872" y2="81500"/>
                        <a14:foregroundMark x1="18085" y1="82000" x2="18085" y2="82000"/>
                        <a14:foregroundMark x1="18191" y1="82000" x2="18191" y2="82000"/>
                        <a14:foregroundMark x1="19043" y1="86500" x2="19574" y2="86500"/>
                        <a14:foregroundMark x1="19574" y1="86500" x2="19574" y2="86500"/>
                        <a14:foregroundMark x1="8830" y1="48500" x2="8830" y2="48500"/>
                        <a14:foregroundMark x1="8830" y1="48500" x2="883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r="48411"/>
          <a:stretch/>
        </p:blipFill>
        <p:spPr bwMode="auto">
          <a:xfrm>
            <a:off x="-13897" y="0"/>
            <a:ext cx="3879304" cy="1779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740901" y="0"/>
            <a:ext cx="439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it-IT" b="1" dirty="0" smtClean="0"/>
              <a:t>RPE Srl</a:t>
            </a:r>
          </a:p>
          <a:p>
            <a:pPr algn="r"/>
            <a:r>
              <a:rPr lang="it-IT" b="1" dirty="0" smtClean="0">
                <a:solidFill>
                  <a:srgbClr val="EB9415"/>
                </a:solidFill>
              </a:rPr>
              <a:t>Leader in Fluid Management Control</a:t>
            </a:r>
            <a:endParaRPr lang="it-IT" b="1" dirty="0">
              <a:solidFill>
                <a:srgbClr val="EB9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3" y="1268760"/>
            <a:ext cx="352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86CB4B4D-7CA3-9044-876B-883B54F8677D}" type="slidenum">
              <a:rPr lang="it-IT" sz="1200" b="1">
                <a:solidFill>
                  <a:srgbClr val="FFFFFF"/>
                </a:solidFill>
              </a:rPr>
              <a:pPr algn="ctr"/>
              <a:t>2</a:t>
            </a:fld>
            <a:endParaRPr lang="it-IT" sz="1200" dirty="0"/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609600" y="136612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R4</a:t>
            </a:r>
            <a:r>
              <a:rPr lang="en-US" sz="4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Series 3/2 way valve </a:t>
            </a:r>
          </a:p>
        </p:txBody>
      </p:sp>
      <p:sp>
        <p:nvSpPr>
          <p:cNvPr id="2" name="AutoShape 4" descr="Risultati immagini per macchina da caffe x hot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2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8" y="180308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45" y="271872"/>
            <a:ext cx="1472471" cy="72008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419839" y="3149086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Easy installation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85314" y="1956839"/>
            <a:ext cx="342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 Highlights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 bwMode="auto">
          <a:xfrm>
            <a:off x="426023" y="3662536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Self-cleaning System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 bwMode="auto">
          <a:xfrm>
            <a:off x="426023" y="5603181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Corrosion resistant &amp; increased service life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 bwMode="auto">
          <a:xfrm>
            <a:off x="426023" y="5124990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Use of materials in accordance to NSF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 bwMode="auto">
          <a:xfrm>
            <a:off x="392261" y="4147463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Minimum heat loss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 bwMode="auto">
          <a:xfrm>
            <a:off x="435915" y="2614366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Medium separation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 bwMode="auto">
          <a:xfrm>
            <a:off x="426023" y="4616836"/>
            <a:ext cx="84664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UL approved coil available</a:t>
            </a:r>
            <a:endParaRPr lang="en-US" sz="20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150164"/>
            <a:ext cx="2914978" cy="34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1132" y="1265520"/>
            <a:ext cx="259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6CB4B4D-7CA3-9044-876B-883B54F8677D}" type="slidenum">
              <a:rPr lang="it-IT" sz="1200" b="1">
                <a:solidFill>
                  <a:srgbClr val="FFFFFF"/>
                </a:solidFill>
              </a:rPr>
              <a:pPr/>
              <a:t>3</a:t>
            </a:fld>
            <a:endParaRPr lang="it-IT" sz="1200" dirty="0"/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933865" y="136612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R4 Series 3/2 way valve </a:t>
            </a:r>
          </a:p>
        </p:txBody>
      </p:sp>
      <p:sp>
        <p:nvSpPr>
          <p:cNvPr id="2" name="AutoShape 4" descr="Risultati immagini per macchina da caffe x hot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2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" y="136612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45" y="271872"/>
            <a:ext cx="1472471" cy="720080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291409" y="2827265"/>
            <a:ext cx="3886200" cy="2271481"/>
          </a:xfrm>
        </p:spPr>
        <p:txBody>
          <a:bodyPr/>
          <a:lstStyle/>
          <a:p>
            <a:r>
              <a:rPr lang="en-US" sz="1400" dirty="0" smtClean="0"/>
              <a:t>• </a:t>
            </a:r>
            <a:r>
              <a:rPr lang="en-US" sz="1400" dirty="0"/>
              <a:t>Suitable for fluids </a:t>
            </a:r>
            <a:r>
              <a:rPr lang="en-US" sz="1400" dirty="0" smtClean="0"/>
              <a:t>and steam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Valve body made of </a:t>
            </a:r>
            <a:r>
              <a:rPr lang="en-US" sz="1400" dirty="0" smtClean="0"/>
              <a:t>PPSU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Max. operating temperature </a:t>
            </a:r>
            <a:r>
              <a:rPr lang="en-US" sz="1400" dirty="0" smtClean="0"/>
              <a:t>140°C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Max. operating pressure </a:t>
            </a:r>
            <a:r>
              <a:rPr lang="en-US" sz="1400" dirty="0" smtClean="0"/>
              <a:t>18 bar </a:t>
            </a:r>
          </a:p>
          <a:p>
            <a:r>
              <a:rPr lang="en-US" sz="1400" dirty="0"/>
              <a:t>• Max. </a:t>
            </a:r>
            <a:r>
              <a:rPr lang="en-US" sz="1400" dirty="0" smtClean="0"/>
              <a:t>back </a:t>
            </a:r>
            <a:r>
              <a:rPr lang="en-US" sz="1400" dirty="0"/>
              <a:t>pressure </a:t>
            </a:r>
            <a:r>
              <a:rPr lang="en-US" sz="1400" dirty="0" smtClean="0"/>
              <a:t>10 </a:t>
            </a:r>
            <a:r>
              <a:rPr lang="en-US" sz="1400" dirty="0"/>
              <a:t>bar </a:t>
            </a:r>
            <a:endParaRPr lang="en-US" sz="1400" dirty="0" smtClean="0"/>
          </a:p>
          <a:p>
            <a:r>
              <a:rPr lang="en-US" sz="1400" dirty="0" smtClean="0"/>
              <a:t>• </a:t>
            </a:r>
            <a:r>
              <a:rPr lang="en-US" sz="1400" dirty="0"/>
              <a:t>Nominal </a:t>
            </a:r>
            <a:r>
              <a:rPr lang="en-US" sz="1400" dirty="0" smtClean="0"/>
              <a:t>Diameter</a:t>
            </a:r>
            <a:r>
              <a:rPr lang="en-US" sz="1400" dirty="0"/>
              <a:t>: </a:t>
            </a:r>
            <a:r>
              <a:rPr lang="en-US" sz="1400" dirty="0" smtClean="0"/>
              <a:t>2mm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Connection sizes: </a:t>
            </a:r>
            <a:r>
              <a:rPr lang="en-US" sz="1400" dirty="0" smtClean="0"/>
              <a:t>IN Quick Connect 4mm – OUT Quick Connect 4mm – Vent </a:t>
            </a:r>
            <a:r>
              <a:rPr lang="en-US" sz="1400" dirty="0"/>
              <a:t>H</a:t>
            </a:r>
            <a:r>
              <a:rPr lang="en-US" sz="1400" dirty="0" smtClean="0"/>
              <a:t>ose Tail</a:t>
            </a:r>
          </a:p>
          <a:p>
            <a:r>
              <a:rPr lang="en-US" sz="1400" dirty="0" smtClean="0"/>
              <a:t>• Voltage: 24VDC – 22W</a:t>
            </a:r>
          </a:p>
          <a:p>
            <a:r>
              <a:rPr lang="en-US" sz="1400" dirty="0" smtClean="0"/>
              <a:t>• ED: 100%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843653"/>
            <a:ext cx="4399620" cy="303361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softEdge rad="0"/>
          </a:effectLst>
        </p:spPr>
      </p:pic>
      <p:sp>
        <p:nvSpPr>
          <p:cNvPr id="20" name="Titolo 1"/>
          <p:cNvSpPr txBox="1">
            <a:spLocks/>
          </p:cNvSpPr>
          <p:nvPr/>
        </p:nvSpPr>
        <p:spPr bwMode="auto">
          <a:xfrm>
            <a:off x="866961" y="1573758"/>
            <a:ext cx="75784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Technical Information</a:t>
            </a:r>
            <a:endParaRPr lang="en-US" sz="2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3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R4 Series 3/2 way valve </a:t>
            </a:r>
          </a:p>
        </p:txBody>
      </p:sp>
      <p:pic>
        <p:nvPicPr>
          <p:cNvPr id="18" name="Segnaposto contenuto 1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3244767"/>
            <a:ext cx="3886200" cy="1968665"/>
          </a:xfrm>
          <a:prstGeom prst="rect">
            <a:avLst/>
          </a:prstGeom>
        </p:spPr>
      </p:pic>
      <p:pic>
        <p:nvPicPr>
          <p:cNvPr id="17" name="Segnaposto contenuto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796034"/>
            <a:ext cx="3886200" cy="2866132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 smtClean="0"/>
              <a:t>Flow Rate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 smtClean="0"/>
              <a:t>Hydraulic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endParaRPr lang="it-IT" dirty="0"/>
          </a:p>
        </p:txBody>
      </p:sp>
      <p:pic>
        <p:nvPicPr>
          <p:cNvPr id="10" name="Picture 9" descr="C:\Users\marcoc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45" y="271872"/>
            <a:ext cx="147247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27087" y="260350"/>
            <a:ext cx="8153401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NOTHING GREAT HAS </a:t>
            </a:r>
            <a:r>
              <a:rPr lang="it-IT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 </a:t>
            </a:r>
            <a:r>
              <a:rPr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BEEN DONE WITHOUT PASSION 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4294967295"/>
          </p:nvPr>
        </p:nvSpPr>
        <p:spPr>
          <a:xfrm>
            <a:off x="0" y="1272699"/>
            <a:ext cx="533400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100" b="1">
                <a:solidFill>
                  <a:srgbClr val="FFFFFF"/>
                </a:solidFill>
              </a:rPr>
              <a:t>5</a:t>
            </a:fld>
            <a:endParaRPr sz="1100" b="1" dirty="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614613" y="6034088"/>
            <a:ext cx="41036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pPr lvl="0">
              <a:defRPr sz="1800" b="0"/>
            </a:pPr>
            <a:r>
              <a:rPr sz="2800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www.rpesrl.it</a:t>
            </a:r>
          </a:p>
        </p:txBody>
      </p:sp>
      <p:pic>
        <p:nvPicPr>
          <p:cNvPr id="222" name="image24.jpeg" descr="C:\Users\marcoc\Desktop\logo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320" y="2708920"/>
            <a:ext cx="3791359" cy="233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9" descr="C:\Users\marco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4450"/>
            <a:ext cx="92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220"/>
          <p:cNvSpPr/>
          <p:nvPr/>
        </p:nvSpPr>
        <p:spPr>
          <a:xfrm>
            <a:off x="2520155" y="1772816"/>
            <a:ext cx="41036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pPr lvl="0">
              <a:defRPr sz="1800" b="0"/>
            </a:pPr>
            <a:endParaRPr sz="280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Risultati immagini per macchina da caffe x hot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1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ziale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16514</TotalTime>
  <Words>157</Words>
  <Application>Microsoft Office PowerPoint</Application>
  <PresentationFormat>Presentazione su schermo (4:3)</PresentationFormat>
  <Paragraphs>38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Wingdings</vt:lpstr>
      <vt:lpstr>Wingdings 2</vt:lpstr>
      <vt:lpstr>Luna</vt:lpstr>
      <vt:lpstr>Presentazione standard di PowerPoint</vt:lpstr>
      <vt:lpstr>Presentazione standard di PowerPoint</vt:lpstr>
      <vt:lpstr>Presentazione standard di PowerPoint</vt:lpstr>
      <vt:lpstr>R4 Series 3/2 way valve </vt:lpstr>
      <vt:lpstr>NOTHING GREAT HAS EVER BEEN DONE WITHOUT PASSION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Colombo</dc:creator>
  <cp:lastModifiedBy>Sonia Premazzi</cp:lastModifiedBy>
  <cp:revision>842</cp:revision>
  <cp:lastPrinted>2020-04-10T08:01:53Z</cp:lastPrinted>
  <dcterms:created xsi:type="dcterms:W3CDTF">2011-05-25T15:23:47Z</dcterms:created>
  <dcterms:modified xsi:type="dcterms:W3CDTF">2020-04-15T06:21:02Z</dcterms:modified>
</cp:coreProperties>
</file>